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60" r:id="rId1"/>
  </p:sldMasterIdLst>
  <p:sldIdLst>
    <p:sldId id="261" r:id="rId2"/>
    <p:sldId id="256" r:id="rId3"/>
    <p:sldId id="257" r:id="rId4"/>
    <p:sldId id="264" r:id="rId5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17"/>
    <p:restoredTop sz="94610"/>
  </p:normalViewPr>
  <p:slideViewPr>
    <p:cSldViewPr snapToGrid="0" snapToObjects="1">
      <p:cViewPr varScale="1">
        <p:scale>
          <a:sx n="115" d="100"/>
          <a:sy n="115" d="100"/>
        </p:scale>
        <p:origin x="208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2C90D-28DB-FEB7-7996-CFD3A99CF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4C49-8B41-1D4E-B8E4-35FB6516B276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E45F6-50A5-9365-6755-7C2C4E6F0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E6BC9-628F-699B-BCC9-3E664863A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9FB52-76A1-6540-8A3B-C8C47035CEA1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673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F34E9-F9A1-A099-4EAB-55E4F0281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CE3A-012D-E24C-BE91-1E831D30ADAA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009CC-BF12-0CB5-75C1-78F6FCB7B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D844F-F95C-51F6-4613-A0C835252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805C7-6FA3-1A46-8072-0D5F6700855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63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697D9-4433-1AA5-42D3-BD7AC2EE8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503B7-38F3-CF47-8D9F-B8D97E46AF25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E1F97-3E41-E9C0-A182-0E07B004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221AB-FDD5-13A2-4C5A-75A60B87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25C4E-8D49-2C45-975D-DCAEB7B2E6C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513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AE126-4BC4-918B-89FB-002D4ADC7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3320-FDFB-D44C-A2A3-0E0C6D8E2341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A0D0C-CEB2-0C57-6437-D265B017D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83182-B2FD-8297-0469-932543CE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B818B-ACAB-1D42-8427-9AB8F8580D2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78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27ACA-9414-E1C3-A173-036D678F9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599FD-3132-ED40-BF20-783EED6A6F2A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CC5FD-9136-6166-C94B-62DC3671E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10FB8-2470-EB2B-1287-A39EFD19D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3E632-DD98-B74B-BFDE-194D6F0F1448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607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CA53C08-D5FC-7074-6BEA-9572EE172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F6123-B7FB-0D46-87EF-C5AC941E0929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6C0CD1-E3AB-BAD8-23E3-1FE1328B7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0A9C9D-4302-D166-F7F7-4D7771696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98BB8-89DA-A349-BBD8-D894F10A60B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43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EE261A8-0F06-8064-3D25-A21BEF9F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98D69-36C4-114D-9B6E-6F79FE2CB769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D2173E1-FE0A-E58F-EDDB-693E2333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05FA0E-2275-B569-24F3-2B7DA80A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FA05C-5531-A84D-ABA3-D889BCCCF274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751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C6AC32D-7EAD-BA64-9162-A90F1B7A8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9738A-F4AE-094A-8C7D-2ADA4AA38E35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17F2A14-C801-3DD7-279A-90CB4C057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A8F2E38-FF8B-98BC-F0B0-4EF57F83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0632A-54A1-C544-9A1F-E0088402989F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534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7B6A7E3-8374-06AD-68B7-4FC7E2FF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7300-218F-3A4F-8718-2DB1EBA13409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C5FA2B-0F98-0DA1-C1F8-C04484C7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6B929E-075E-6B59-2CBD-1271A363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FC558-F453-E74E-9E8E-4EB7792703B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0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7CB329-8DD6-9426-C786-BE897FE9D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53D4F-9BFE-5F43-BE4D-9F090C643211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DE1554A-5B70-E30C-B850-96467A85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054B93-9D59-92DE-4B15-942200D38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57D3-1BF6-BE47-9AD0-F8343989777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664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A441C7-A04D-E987-6466-BA0312A4B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7BA90-AE27-7B4C-B2DF-D40B2C37A760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24B20A-85AE-C07C-EFDC-15A47D036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D713CC-4BC5-5571-D79F-30156029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7E387-683C-4249-9725-10F7BE88F47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429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4F5D6BC-6D66-71D5-5166-05FA79702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título del patrón</a:t>
            </a:r>
            <a:endParaRPr lang="en-US" altLang="es-CL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DA4840D-81F0-BCFF-B62C-8D2EDCC7FF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los estilos de texto del patrón</a:t>
            </a:r>
          </a:p>
          <a:p>
            <a:pPr lvl="1"/>
            <a:r>
              <a:rPr lang="es-ES" altLang="es-CL"/>
              <a:t>Segundo nivel</a:t>
            </a:r>
          </a:p>
          <a:p>
            <a:pPr lvl="2"/>
            <a:r>
              <a:rPr lang="es-ES" altLang="es-CL"/>
              <a:t>Tercer nivel</a:t>
            </a:r>
          </a:p>
          <a:p>
            <a:pPr lvl="3"/>
            <a:r>
              <a:rPr lang="es-ES" altLang="es-CL"/>
              <a:t>Cuarto nivel</a:t>
            </a:r>
          </a:p>
          <a:p>
            <a:pPr lvl="4"/>
            <a:r>
              <a:rPr lang="es-ES" altLang="es-CL"/>
              <a:t>Quinto nivel</a:t>
            </a:r>
            <a:endParaRPr lang="en-US" altLang="es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F5AC9-FB7C-C7AB-FF74-9BDA1E3F15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1E69D9-479D-5342-BDDB-372C32986695}" type="datetimeFigureOut">
              <a:rPr lang="es-CL"/>
              <a:pPr>
                <a:defRPr/>
              </a:pPr>
              <a:t>11-12-24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5BCD6-9948-A24D-20E0-82A2AEC3F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35AC1-24FD-14B9-2CF0-DBD363396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58F1B3-30D9-0248-BB30-5F5BF2329B0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827C6BBB-8DFA-3BB2-C9B0-C447D4E5F4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Freeform: Shape 10" descr="&quot;&quot;">
            <a:extLst>
              <a:ext uri="{FF2B5EF4-FFF2-40B4-BE49-F238E27FC236}">
                <a16:creationId xmlns:a16="http://schemas.microsoft.com/office/drawing/2014/main" id="{6FFF849C-25EB-87A4-6907-6975D6D17E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-281782" y="-189706"/>
            <a:ext cx="1370013" cy="1031876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 descr="&quot;&quot;">
            <a:extLst>
              <a:ext uri="{FF2B5EF4-FFF2-40B4-BE49-F238E27FC236}">
                <a16:creationId xmlns:a16="http://schemas.microsoft.com/office/drawing/2014/main" id="{2988A965-BC80-0843-459C-26955A0A95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668338" y="315913"/>
            <a:ext cx="484187" cy="48418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4" descr="&quot;&quot;">
            <a:extLst>
              <a:ext uri="{FF2B5EF4-FFF2-40B4-BE49-F238E27FC236}">
                <a16:creationId xmlns:a16="http://schemas.microsoft.com/office/drawing/2014/main" id="{B456DA8A-58CE-BF4F-269E-2E8479C959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7533482" y="491331"/>
            <a:ext cx="514350" cy="51593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: Shape 16" descr="&quot;&quot;">
            <a:extLst>
              <a:ext uri="{FF2B5EF4-FFF2-40B4-BE49-F238E27FC236}">
                <a16:creationId xmlns:a16="http://schemas.microsoft.com/office/drawing/2014/main" id="{BB6DC9B0-56F5-29B1-9B2B-51656CCA951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7016750" y="0"/>
            <a:ext cx="2127250" cy="1111250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Isosceles Triangle 18" descr="&quot;&quot;">
            <a:extLst>
              <a:ext uri="{FF2B5EF4-FFF2-40B4-BE49-F238E27FC236}">
                <a16:creationId xmlns:a16="http://schemas.microsoft.com/office/drawing/2014/main" id="{C9765397-5050-CA6F-3235-E005C80E72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981700" y="4586288"/>
            <a:ext cx="1120775" cy="557212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Isosceles Triangle 20" descr="&quot;&quot;">
            <a:extLst>
              <a:ext uri="{FF2B5EF4-FFF2-40B4-BE49-F238E27FC236}">
                <a16:creationId xmlns:a16="http://schemas.microsoft.com/office/drawing/2014/main" id="{E3F61799-8012-2870-B382-332252AB78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702300" y="4840288"/>
            <a:ext cx="611188" cy="303212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839447B-3987-D981-FA82-3E4E3D1BE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377950"/>
            <a:ext cx="7620000" cy="2387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id="{B44405F5-F4B0-E9C8-FD32-128DDDCF12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38463" y="2246313"/>
            <a:ext cx="5475287" cy="650875"/>
          </a:xfrm>
        </p:spPr>
        <p:txBody>
          <a:bodyPr/>
          <a:lstStyle/>
          <a:p>
            <a:pPr marL="63500" eaLnBrk="1" hangingPunct="1">
              <a:lnSpc>
                <a:spcPct val="100000"/>
              </a:lnSpc>
            </a:pPr>
            <a:r>
              <a:rPr lang="es-ES" altLang="es-CL" sz="3000" b="1" dirty="0">
                <a:solidFill>
                  <a:srgbClr val="000000"/>
                </a:solidFill>
                <a:cs typeface="Times New Roman" panose="02020603050405020304" pitchFamily="18" charset="0"/>
              </a:rPr>
              <a:t>TÍTULO </a:t>
            </a:r>
            <a:endParaRPr lang="es-CL" altLang="es-CL" sz="3000" dirty="0">
              <a:cs typeface="Times New Roman" panose="02020603050405020304" pitchFamily="18" charset="0"/>
            </a:endParaRPr>
          </a:p>
        </p:txBody>
      </p:sp>
      <p:sp>
        <p:nvSpPr>
          <p:cNvPr id="3075" name="Subtítulo 2">
            <a:extLst>
              <a:ext uri="{FF2B5EF4-FFF2-40B4-BE49-F238E27FC236}">
                <a16:creationId xmlns:a16="http://schemas.microsoft.com/office/drawing/2014/main" id="{6B4C05A5-9DB8-F2BA-69CE-A10D331786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8479" y="3294063"/>
            <a:ext cx="4117975" cy="962025"/>
          </a:xfrm>
        </p:spPr>
        <p:txBody>
          <a:bodyPr/>
          <a:lstStyle/>
          <a:p>
            <a:pPr algn="l" eaLnBrk="1" hangingPunct="1"/>
            <a:r>
              <a:rPr lang="es-CL" altLang="es-CL" sz="1600" dirty="0"/>
              <a:t>Autores: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3C88D8-4CA8-CAB7-0F29-85D158DA6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327" y="73877"/>
            <a:ext cx="4149454" cy="130016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>
            <a:extLst>
              <a:ext uri="{FF2B5EF4-FFF2-40B4-BE49-F238E27FC236}">
                <a16:creationId xmlns:a16="http://schemas.microsoft.com/office/drawing/2014/main" id="{E22EDB9E-5D67-E47E-AAA0-A8179377E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9763" y="736600"/>
            <a:ext cx="7886700" cy="757238"/>
          </a:xfrm>
        </p:spPr>
        <p:txBody>
          <a:bodyPr/>
          <a:lstStyle/>
          <a:p>
            <a:pPr eaLnBrk="1" hangingPunct="1"/>
            <a:endParaRPr lang="es-CL" altLang="es-CL" sz="2800" dirty="0"/>
          </a:p>
        </p:txBody>
      </p:sp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9AF8D509-6DBA-70AB-9497-D9F225695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97357-FF0D-F1B7-ADC8-4E844FC27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8E2EA593-AA6C-40AF-9EA0-E59FAC33966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Freeform: Shape 10" descr="&quot;&quot;">
            <a:extLst>
              <a:ext uri="{FF2B5EF4-FFF2-40B4-BE49-F238E27FC236}">
                <a16:creationId xmlns:a16="http://schemas.microsoft.com/office/drawing/2014/main" id="{F90CC3F5-B5C9-0D86-234A-D9EB3FE7A44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-281782" y="-189706"/>
            <a:ext cx="1370013" cy="1031876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 descr="&quot;&quot;">
            <a:extLst>
              <a:ext uri="{FF2B5EF4-FFF2-40B4-BE49-F238E27FC236}">
                <a16:creationId xmlns:a16="http://schemas.microsoft.com/office/drawing/2014/main" id="{8E16C32D-2CE4-D657-B854-8455F8F1B89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668338" y="315913"/>
            <a:ext cx="484187" cy="48418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4" descr="&quot;&quot;">
            <a:extLst>
              <a:ext uri="{FF2B5EF4-FFF2-40B4-BE49-F238E27FC236}">
                <a16:creationId xmlns:a16="http://schemas.microsoft.com/office/drawing/2014/main" id="{61FB5715-5B52-46E7-AFCD-4235980BBA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7533482" y="491331"/>
            <a:ext cx="514350" cy="51593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: Shape 16" descr="&quot;&quot;">
            <a:extLst>
              <a:ext uri="{FF2B5EF4-FFF2-40B4-BE49-F238E27FC236}">
                <a16:creationId xmlns:a16="http://schemas.microsoft.com/office/drawing/2014/main" id="{222285B6-06D2-7272-CE75-873E6F2956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7016750" y="0"/>
            <a:ext cx="2127250" cy="1111250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Isosceles Triangle 18" descr="&quot;&quot;">
            <a:extLst>
              <a:ext uri="{FF2B5EF4-FFF2-40B4-BE49-F238E27FC236}">
                <a16:creationId xmlns:a16="http://schemas.microsoft.com/office/drawing/2014/main" id="{E8D4C24C-F862-E2E1-FA46-33C36D3A1D3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981700" y="4586288"/>
            <a:ext cx="1120775" cy="557212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Isosceles Triangle 20" descr="&quot;&quot;">
            <a:extLst>
              <a:ext uri="{FF2B5EF4-FFF2-40B4-BE49-F238E27FC236}">
                <a16:creationId xmlns:a16="http://schemas.microsoft.com/office/drawing/2014/main" id="{8788B33D-1C03-0F85-AEB3-8130A5DD93E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702300" y="4840288"/>
            <a:ext cx="611188" cy="303212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086BD59-EE89-782E-81FF-BDA0C4A5F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377950"/>
            <a:ext cx="76200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225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11488</TotalTime>
  <Words>3</Words>
  <Application>Microsoft Macintosh PowerPoint</Application>
  <PresentationFormat>Presentación en pantalla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Arial</vt:lpstr>
      <vt:lpstr>Calibri Light</vt:lpstr>
      <vt:lpstr>Times New Roman</vt:lpstr>
      <vt:lpstr>Tema de Office</vt:lpstr>
      <vt:lpstr>Presentación de PowerPoint</vt:lpstr>
      <vt:lpstr>TÍTULO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valeska venegas  mellado</cp:lastModifiedBy>
  <cp:revision>23</cp:revision>
  <dcterms:created xsi:type="dcterms:W3CDTF">2022-04-20T21:54:46Z</dcterms:created>
  <dcterms:modified xsi:type="dcterms:W3CDTF">2024-12-11T19:39:15Z</dcterms:modified>
</cp:coreProperties>
</file>